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3"/>
  </p:notesMasterIdLst>
  <p:sldIdLst>
    <p:sldId id="262" r:id="rId2"/>
    <p:sldId id="266" r:id="rId3"/>
    <p:sldId id="268" r:id="rId4"/>
    <p:sldId id="256" r:id="rId5"/>
    <p:sldId id="257" r:id="rId6"/>
    <p:sldId id="258" r:id="rId7"/>
    <p:sldId id="267" r:id="rId8"/>
    <p:sldId id="259" r:id="rId9"/>
    <p:sldId id="269" r:id="rId10"/>
    <p:sldId id="270" r:id="rId11"/>
    <p:sldId id="260" r:id="rId1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3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7CAD13E-556F-49A7-A23A-F66091116318}" type="datetimeFigureOut">
              <a:rPr lang="es-ES"/>
              <a:pPr>
                <a:defRPr/>
              </a:pPr>
              <a:t>24/05/2010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6060B7E-DE8B-4580-B0AA-7C9C8ECF017D}"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153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EBEE00-154D-446E-85EB-F211E8339D3C}" type="slidenum">
              <a:rPr lang="es-ES"/>
              <a:pPr fontAlgn="base">
                <a:spcBef>
                  <a:spcPct val="0"/>
                </a:spcBef>
                <a:spcAft>
                  <a:spcPct val="0"/>
                </a:spcAft>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noFill/>
          <a:ln>
            <a:solidFill>
              <a:srgbClr val="000000"/>
            </a:solidFill>
            <a:miter lim="800000"/>
            <a:headEnd/>
            <a:tailEnd/>
          </a:ln>
        </p:spPr>
      </p:sp>
      <p:sp>
        <p:nvSpPr>
          <p:cNvPr id="3379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3379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A83810-3821-4358-81FD-E4FC31A295A5}" type="slidenum">
              <a:rPr lang="es-ES"/>
              <a:pPr fontAlgn="base">
                <a:spcBef>
                  <a:spcPct val="0"/>
                </a:spcBef>
                <a:spcAft>
                  <a:spcPct val="0"/>
                </a:spcAft>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bwMode="auto">
          <a:noFill/>
          <a:ln>
            <a:solidFill>
              <a:srgbClr val="000000"/>
            </a:solidFill>
            <a:miter lim="800000"/>
            <a:headEnd/>
            <a:tailEnd/>
          </a:ln>
        </p:spPr>
      </p:sp>
      <p:sp>
        <p:nvSpPr>
          <p:cNvPr id="3584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3584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DF2AC6-4FA7-48C1-82BB-7DD29E62920C}" type="slidenum">
              <a:rPr lang="es-ES"/>
              <a:pPr fontAlgn="base">
                <a:spcBef>
                  <a:spcPct val="0"/>
                </a:spcBef>
                <a:spcAft>
                  <a:spcPct val="0"/>
                </a:spcAft>
              </a:pPr>
              <a:t>11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174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0C772D-1DE2-4F81-98FB-09350918EC02}" type="slidenum">
              <a:rPr lang="es-ES"/>
              <a:pPr fontAlgn="base">
                <a:spcBef>
                  <a:spcPct val="0"/>
                </a:spcBef>
                <a:spcAft>
                  <a:spcPct val="0"/>
                </a:spcAft>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194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FE4168-2518-4D26-B755-F662657B7333}" type="slidenum">
              <a:rPr lang="es-ES"/>
              <a:pPr fontAlgn="base">
                <a:spcBef>
                  <a:spcPct val="0"/>
                </a:spcBef>
                <a:spcAft>
                  <a:spcPct val="0"/>
                </a:spcAft>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bwMode="auto">
          <a:noFill/>
          <a:ln>
            <a:solidFill>
              <a:srgbClr val="000000"/>
            </a:solidFill>
            <a:miter lim="800000"/>
            <a:headEnd/>
            <a:tailEnd/>
          </a:ln>
        </p:spPr>
      </p:sp>
      <p:sp>
        <p:nvSpPr>
          <p:cNvPr id="2150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2150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A91AA1-D792-4D09-A324-341253FDAC4F}" type="slidenum">
              <a:rPr lang="es-ES"/>
              <a:pPr fontAlgn="base">
                <a:spcBef>
                  <a:spcPct val="0"/>
                </a:spcBef>
                <a:spcAft>
                  <a:spcPct val="0"/>
                </a:spcAft>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noFill/>
          <a:ln>
            <a:solidFill>
              <a:srgbClr val="000000"/>
            </a:solidFill>
            <a:miter lim="800000"/>
            <a:headEnd/>
            <a:tailEnd/>
          </a:ln>
        </p:spPr>
      </p:sp>
      <p:sp>
        <p:nvSpPr>
          <p:cNvPr id="2355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2355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DE5C0A-6E54-4F01-B7B4-5480324F580A}" type="slidenum">
              <a:rPr lang="es-ES"/>
              <a:pPr fontAlgn="base">
                <a:spcBef>
                  <a:spcPct val="0"/>
                </a:spcBef>
                <a:spcAft>
                  <a:spcPct val="0"/>
                </a:spcAft>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imagen de diapositiva"/>
          <p:cNvSpPr>
            <a:spLocks noGrp="1" noRot="1" noChangeAspect="1"/>
          </p:cNvSpPr>
          <p:nvPr>
            <p:ph type="sldImg"/>
          </p:nvPr>
        </p:nvSpPr>
        <p:spPr bwMode="auto">
          <a:noFill/>
          <a:ln>
            <a:solidFill>
              <a:srgbClr val="000000"/>
            </a:solidFill>
            <a:miter lim="800000"/>
            <a:headEnd/>
            <a:tailEnd/>
          </a:ln>
        </p:spPr>
      </p:sp>
      <p:sp>
        <p:nvSpPr>
          <p:cNvPr id="2560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256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AD52B8-5601-473B-93FE-D91258A0E36C}" type="slidenum">
              <a:rPr lang="es-ES"/>
              <a:pPr fontAlgn="base">
                <a:spcBef>
                  <a:spcPct val="0"/>
                </a:spcBef>
                <a:spcAft>
                  <a:spcPct val="0"/>
                </a:spcAft>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noFill/>
          <a:ln>
            <a:solidFill>
              <a:srgbClr val="000000"/>
            </a:solidFill>
            <a:miter lim="800000"/>
            <a:headEnd/>
            <a:tailEnd/>
          </a:ln>
        </p:spPr>
      </p:sp>
      <p:sp>
        <p:nvSpPr>
          <p:cNvPr id="276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276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4AFE9-1EDE-451D-8684-4831B1FADBBD}" type="slidenum">
              <a:rPr lang="es-ES"/>
              <a:pPr fontAlgn="base">
                <a:spcBef>
                  <a:spcPct val="0"/>
                </a:spcBef>
                <a:spcAft>
                  <a:spcPct val="0"/>
                </a:spcAft>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p:cNvSpPr>
          <p:nvPr>
            <p:ph type="sldImg"/>
          </p:nvPr>
        </p:nvSpPr>
        <p:spPr bwMode="auto">
          <a:noFill/>
          <a:ln>
            <a:solidFill>
              <a:srgbClr val="000000"/>
            </a:solidFill>
            <a:miter lim="800000"/>
            <a:headEnd/>
            <a:tailEnd/>
          </a:ln>
        </p:spPr>
      </p:sp>
      <p:sp>
        <p:nvSpPr>
          <p:cNvPr id="2969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2969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1DE5CF-ADCB-4EFC-A1EA-5413E4F530CB}" type="slidenum">
              <a:rPr lang="es-ES"/>
              <a:pPr fontAlgn="base">
                <a:spcBef>
                  <a:spcPct val="0"/>
                </a:spcBef>
                <a:spcAft>
                  <a:spcPct val="0"/>
                </a:spcAft>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noFill/>
          <a:ln>
            <a:solidFill>
              <a:srgbClr val="000000"/>
            </a:solidFill>
            <a:miter lim="800000"/>
            <a:headEnd/>
            <a:tailEnd/>
          </a:ln>
        </p:spPr>
      </p:sp>
      <p:sp>
        <p:nvSpPr>
          <p:cNvPr id="3174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3174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7696E4-F716-4343-BD00-F95764D93347}" type="slidenum">
              <a:rPr lang="es-ES"/>
              <a:pPr fontAlgn="base">
                <a:spcBef>
                  <a:spcPct val="0"/>
                </a:spcBef>
                <a:spcAft>
                  <a:spcPct val="0"/>
                </a:spcAft>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4"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11 Título"/>
          <p:cNvSpPr>
            <a:spLocks noGrp="1"/>
          </p:cNvSpPr>
          <p:nvPr>
            <p:ph type="ctrTitle"/>
          </p:nvPr>
        </p:nvSpPr>
        <p:spPr>
          <a:xfrm>
            <a:off x="3366868" y="533400"/>
            <a:ext cx="5105400" cy="2868168"/>
          </a:xfrm>
        </p:spPr>
        <p:txBody>
          <a:bodyPr>
            <a:noAutofit/>
          </a:bodyPr>
          <a:lstStyle>
            <a:lvl1pPr algn="r">
              <a:defRPr sz="4200" b="1"/>
            </a:lvl1pPr>
            <a:extLst/>
          </a:lstStyle>
          <a:p>
            <a:r>
              <a:rPr lang="es-ES" smtClean="0"/>
              <a:t>Haga clic para modificar el estilo de título del patrón</a:t>
            </a:r>
            <a:endParaRPr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30 Marcador de fecha"/>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0C8EA1B7-9F69-4A99-9E6D-CF2F8B15C37A}" type="datetimeFigureOut">
              <a:rPr lang="es-ES"/>
              <a:pPr>
                <a:defRPr/>
              </a:pPr>
              <a:t>24/05/2010</a:t>
            </a:fld>
            <a:endParaRPr lang="es-ES"/>
          </a:p>
        </p:txBody>
      </p:sp>
      <p:sp>
        <p:nvSpPr>
          <p:cNvPr id="7" name="17 Marcador de pie de página"/>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s-ES"/>
          </a:p>
        </p:txBody>
      </p:sp>
      <p:sp>
        <p:nvSpPr>
          <p:cNvPr id="8" name="28 Marcador de número de diapositiva"/>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033F5AA5-6957-409B-974F-F0F86079A631}" type="slidenum">
              <a:rPr lang="es-ES"/>
              <a:pPr>
                <a:defRPr/>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6 Marcador de fecha"/>
          <p:cNvSpPr>
            <a:spLocks noGrp="1"/>
          </p:cNvSpPr>
          <p:nvPr>
            <p:ph type="dt" sz="half" idx="10"/>
          </p:nvPr>
        </p:nvSpPr>
        <p:spPr/>
        <p:txBody>
          <a:bodyPr/>
          <a:lstStyle>
            <a:lvl1pPr>
              <a:defRPr/>
            </a:lvl1pPr>
          </a:lstStyle>
          <a:p>
            <a:pPr>
              <a:defRPr/>
            </a:pPr>
            <a:fld id="{9A5B22A0-142E-49BA-9BAE-9416DD1E0CF9}" type="datetimeFigureOut">
              <a:rPr lang="es-ES"/>
              <a:pPr>
                <a:defRPr/>
              </a:pPr>
              <a:t>24/05/2010</a:t>
            </a:fld>
            <a:endParaRPr lang="es-ES"/>
          </a:p>
        </p:txBody>
      </p:sp>
      <p:sp>
        <p:nvSpPr>
          <p:cNvPr id="5" name="3 Marcador de pie de página"/>
          <p:cNvSpPr>
            <a:spLocks noGrp="1"/>
          </p:cNvSpPr>
          <p:nvPr>
            <p:ph type="ftr" sz="quarter" idx="11"/>
          </p:nvPr>
        </p:nvSpPr>
        <p:spPr/>
        <p:txBody>
          <a:bodyPr/>
          <a:lstStyle>
            <a:lvl1pPr>
              <a:defRPr/>
            </a:lvl1pPr>
          </a:lstStyle>
          <a:p>
            <a:pPr>
              <a:defRPr/>
            </a:pPr>
            <a:endParaRPr lang="es-ES"/>
          </a:p>
        </p:txBody>
      </p:sp>
      <p:sp>
        <p:nvSpPr>
          <p:cNvPr id="6" name="15 Marcador de número de diapositiva"/>
          <p:cNvSpPr>
            <a:spLocks noGrp="1"/>
          </p:cNvSpPr>
          <p:nvPr>
            <p:ph type="sldNum" sz="quarter" idx="12"/>
          </p:nvPr>
        </p:nvSpPr>
        <p:spPr/>
        <p:txBody>
          <a:bodyPr/>
          <a:lstStyle>
            <a:lvl1pPr>
              <a:defRPr/>
            </a:lvl1pPr>
          </a:lstStyle>
          <a:p>
            <a:pPr>
              <a:defRPr/>
            </a:pPr>
            <a:fld id="{1CB487A2-06A7-403A-ACC3-C6A9DB188BF4}"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243388" y="6557963"/>
            <a:ext cx="2001837" cy="227012"/>
          </a:xfrm>
        </p:spPr>
        <p:txBody>
          <a:bodyPr/>
          <a:lstStyle>
            <a:lvl1pPr>
              <a:defRPr/>
            </a:lvl1pPr>
            <a:extLst/>
          </a:lstStyle>
          <a:p>
            <a:pPr>
              <a:defRPr/>
            </a:pPr>
            <a:fld id="{75EE0E22-84D3-49A9-B751-A545D92A3CC4}" type="datetimeFigureOut">
              <a:rPr lang="es-ES"/>
              <a:pPr>
                <a:defRPr/>
              </a:pPr>
              <a:t>24/05/2010</a:t>
            </a:fld>
            <a:endParaRPr lang="es-ES"/>
          </a:p>
        </p:txBody>
      </p:sp>
      <p:sp>
        <p:nvSpPr>
          <p:cNvPr id="5" name="4 Marcador de pie de página"/>
          <p:cNvSpPr>
            <a:spLocks noGrp="1"/>
          </p:cNvSpPr>
          <p:nvPr>
            <p:ph type="ftr" sz="quarter" idx="11"/>
          </p:nvPr>
        </p:nvSpPr>
        <p:spPr>
          <a:xfrm>
            <a:off x="457200" y="6556375"/>
            <a:ext cx="3657600" cy="228600"/>
          </a:xfrm>
        </p:spPr>
        <p:txBody>
          <a:bodyPr/>
          <a:lstStyle>
            <a:lvl1pPr>
              <a:defRPr/>
            </a:lvl1pPr>
            <a:extLst/>
          </a:lstStyle>
          <a:p>
            <a:pPr>
              <a:defRPr/>
            </a:pPr>
            <a:endParaRPr lang="es-ES"/>
          </a:p>
        </p:txBody>
      </p:sp>
      <p:sp>
        <p:nvSpPr>
          <p:cNvPr id="6" name="5 Marcador de número de diapositiva"/>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E64C6DA9-7332-4608-B263-5BFF3FCBC5F1}"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6 Marcador de fecha"/>
          <p:cNvSpPr>
            <a:spLocks noGrp="1"/>
          </p:cNvSpPr>
          <p:nvPr>
            <p:ph type="dt" sz="half" idx="10"/>
          </p:nvPr>
        </p:nvSpPr>
        <p:spPr/>
        <p:txBody>
          <a:bodyPr/>
          <a:lstStyle>
            <a:lvl1pPr>
              <a:defRPr/>
            </a:lvl1pPr>
          </a:lstStyle>
          <a:p>
            <a:pPr>
              <a:defRPr/>
            </a:pPr>
            <a:fld id="{31578363-C9FF-45D4-8D23-DDF9D568CBA2}" type="datetimeFigureOut">
              <a:rPr lang="es-ES"/>
              <a:pPr>
                <a:defRPr/>
              </a:pPr>
              <a:t>24/05/2010</a:t>
            </a:fld>
            <a:endParaRPr lang="es-ES"/>
          </a:p>
        </p:txBody>
      </p:sp>
      <p:sp>
        <p:nvSpPr>
          <p:cNvPr id="5" name="3 Marcador de pie de página"/>
          <p:cNvSpPr>
            <a:spLocks noGrp="1"/>
          </p:cNvSpPr>
          <p:nvPr>
            <p:ph type="ftr" sz="quarter" idx="11"/>
          </p:nvPr>
        </p:nvSpPr>
        <p:spPr/>
        <p:txBody>
          <a:bodyPr/>
          <a:lstStyle>
            <a:lvl1pPr>
              <a:defRPr/>
            </a:lvl1pPr>
          </a:lstStyle>
          <a:p>
            <a:pPr>
              <a:defRPr/>
            </a:pPr>
            <a:endParaRPr lang="es-ES"/>
          </a:p>
        </p:txBody>
      </p:sp>
      <p:sp>
        <p:nvSpPr>
          <p:cNvPr id="6" name="15 Marcador de número de diapositiva"/>
          <p:cNvSpPr>
            <a:spLocks noGrp="1"/>
          </p:cNvSpPr>
          <p:nvPr>
            <p:ph type="sldNum" sz="quarter" idx="12"/>
          </p:nvPr>
        </p:nvSpPr>
        <p:spPr/>
        <p:txBody>
          <a:bodyPr/>
          <a:lstStyle>
            <a:lvl1pPr>
              <a:defRPr/>
            </a:lvl1pPr>
          </a:lstStyle>
          <a:p>
            <a:pPr>
              <a:defRPr/>
            </a:pPr>
            <a:fld id="{604785C8-A51B-4E28-A1F7-1C8C687FBB7F}"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anchor="t"/>
          <a:lstStyle>
            <a:lvl1pPr algn="r">
              <a:buNone/>
              <a:defRPr sz="42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4" name="3 Marcador de fecha"/>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DCCFC688-62C9-4D1F-8589-C5E166417E86}" type="datetimeFigureOut">
              <a:rPr lang="es-ES"/>
              <a:pPr>
                <a:defRPr/>
              </a:pPr>
              <a:t>24/05/2010</a:t>
            </a:fld>
            <a:endParaRPr lang="es-ES"/>
          </a:p>
        </p:txBody>
      </p:sp>
      <p:sp>
        <p:nvSpPr>
          <p:cNvPr id="5" name="4 Marcador de pie de página"/>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s-ES"/>
          </a:p>
        </p:txBody>
      </p:sp>
      <p:sp>
        <p:nvSpPr>
          <p:cNvPr id="6" name="5 Marcador de número de diapositiva"/>
          <p:cNvSpPr>
            <a:spLocks noGrp="1"/>
          </p:cNvSpPr>
          <p:nvPr>
            <p:ph type="sldNum" sz="quarter" idx="12"/>
          </p:nvPr>
        </p:nvSpPr>
        <p:spPr>
          <a:xfrm>
            <a:off x="6734175" y="6554788"/>
            <a:ext cx="587375" cy="228600"/>
          </a:xfrm>
        </p:spPr>
        <p:txBody>
          <a:bodyPr/>
          <a:lstStyle>
            <a:lvl1pPr>
              <a:defRPr/>
            </a:lvl1pPr>
            <a:extLst/>
          </a:lstStyle>
          <a:p>
            <a:pPr>
              <a:defRPr/>
            </a:pPr>
            <a:fld id="{3A122548-107D-4BE0-A948-867A95BDB4A9}" type="slidenum">
              <a:rPr lang="es-ES"/>
              <a:pPr>
                <a:defRPr/>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6 Marcador de fecha"/>
          <p:cNvSpPr>
            <a:spLocks noGrp="1"/>
          </p:cNvSpPr>
          <p:nvPr>
            <p:ph type="dt" sz="half" idx="10"/>
          </p:nvPr>
        </p:nvSpPr>
        <p:spPr/>
        <p:txBody>
          <a:bodyPr/>
          <a:lstStyle>
            <a:lvl1pPr>
              <a:defRPr/>
            </a:lvl1pPr>
          </a:lstStyle>
          <a:p>
            <a:pPr>
              <a:defRPr/>
            </a:pPr>
            <a:fld id="{BFA4B859-081D-448E-A8E2-28C73E6F66A6}" type="datetimeFigureOut">
              <a:rPr lang="es-ES"/>
              <a:pPr>
                <a:defRPr/>
              </a:pPr>
              <a:t>24/05/2010</a:t>
            </a:fld>
            <a:endParaRPr lang="es-ES"/>
          </a:p>
        </p:txBody>
      </p:sp>
      <p:sp>
        <p:nvSpPr>
          <p:cNvPr id="6" name="3 Marcador de pie de página"/>
          <p:cNvSpPr>
            <a:spLocks noGrp="1"/>
          </p:cNvSpPr>
          <p:nvPr>
            <p:ph type="ftr" sz="quarter" idx="11"/>
          </p:nvPr>
        </p:nvSpPr>
        <p:spPr/>
        <p:txBody>
          <a:bodyPr/>
          <a:lstStyle>
            <a:lvl1pPr>
              <a:defRPr/>
            </a:lvl1pPr>
          </a:lstStyle>
          <a:p>
            <a:pPr>
              <a:defRPr/>
            </a:pPr>
            <a:endParaRPr lang="es-ES"/>
          </a:p>
        </p:txBody>
      </p:sp>
      <p:sp>
        <p:nvSpPr>
          <p:cNvPr id="7" name="15 Marcador de número de diapositiva"/>
          <p:cNvSpPr>
            <a:spLocks noGrp="1"/>
          </p:cNvSpPr>
          <p:nvPr>
            <p:ph type="sldNum" sz="quarter" idx="12"/>
          </p:nvPr>
        </p:nvSpPr>
        <p:spPr/>
        <p:txBody>
          <a:bodyPr/>
          <a:lstStyle>
            <a:lvl1pPr>
              <a:defRPr/>
            </a:lvl1pPr>
          </a:lstStyle>
          <a:p>
            <a:pPr>
              <a:defRPr/>
            </a:pPr>
            <a:fld id="{04D69525-9DEF-430A-93E5-84EF2A774BA6}"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6 Marcador de fecha"/>
          <p:cNvSpPr>
            <a:spLocks noGrp="1"/>
          </p:cNvSpPr>
          <p:nvPr>
            <p:ph type="dt" sz="half" idx="10"/>
          </p:nvPr>
        </p:nvSpPr>
        <p:spPr/>
        <p:txBody>
          <a:bodyPr/>
          <a:lstStyle>
            <a:lvl1pPr>
              <a:defRPr/>
            </a:lvl1pPr>
          </a:lstStyle>
          <a:p>
            <a:pPr>
              <a:defRPr/>
            </a:pPr>
            <a:fld id="{DF097457-8A0A-46E8-A81E-E05A54137A95}" type="datetimeFigureOut">
              <a:rPr lang="es-ES"/>
              <a:pPr>
                <a:defRPr/>
              </a:pPr>
              <a:t>24/05/2010</a:t>
            </a:fld>
            <a:endParaRPr lang="es-ES"/>
          </a:p>
        </p:txBody>
      </p:sp>
      <p:sp>
        <p:nvSpPr>
          <p:cNvPr id="8" name="3 Marcador de pie de página"/>
          <p:cNvSpPr>
            <a:spLocks noGrp="1"/>
          </p:cNvSpPr>
          <p:nvPr>
            <p:ph type="ftr" sz="quarter" idx="11"/>
          </p:nvPr>
        </p:nvSpPr>
        <p:spPr/>
        <p:txBody>
          <a:bodyPr/>
          <a:lstStyle>
            <a:lvl1pPr>
              <a:defRPr/>
            </a:lvl1pPr>
          </a:lstStyle>
          <a:p>
            <a:pPr>
              <a:defRPr/>
            </a:pPr>
            <a:endParaRPr lang="es-ES"/>
          </a:p>
        </p:txBody>
      </p:sp>
      <p:sp>
        <p:nvSpPr>
          <p:cNvPr id="9" name="15 Marcador de número de diapositiva"/>
          <p:cNvSpPr>
            <a:spLocks noGrp="1"/>
          </p:cNvSpPr>
          <p:nvPr>
            <p:ph type="sldNum" sz="quarter" idx="12"/>
          </p:nvPr>
        </p:nvSpPr>
        <p:spPr/>
        <p:txBody>
          <a:bodyPr/>
          <a:lstStyle>
            <a:lvl1pPr>
              <a:defRPr/>
            </a:lvl1pPr>
          </a:lstStyle>
          <a:p>
            <a:pPr>
              <a:defRPr/>
            </a:pPr>
            <a:fld id="{7F00C67B-41C8-4556-8305-132F6EC4E492}"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lang="es-ES" smtClean="0"/>
              <a:t>Haga clic para modificar el estilo de título del patrón</a:t>
            </a:r>
            <a:endParaRPr lang="en-US"/>
          </a:p>
        </p:txBody>
      </p:sp>
      <p:sp>
        <p:nvSpPr>
          <p:cNvPr id="3" name="26 Marcador de fecha"/>
          <p:cNvSpPr>
            <a:spLocks noGrp="1"/>
          </p:cNvSpPr>
          <p:nvPr>
            <p:ph type="dt" sz="half" idx="10"/>
          </p:nvPr>
        </p:nvSpPr>
        <p:spPr/>
        <p:txBody>
          <a:bodyPr/>
          <a:lstStyle>
            <a:lvl1pPr>
              <a:defRPr/>
            </a:lvl1pPr>
          </a:lstStyle>
          <a:p>
            <a:pPr>
              <a:defRPr/>
            </a:pPr>
            <a:fld id="{4015271A-117C-434D-8059-FC278040F062}" type="datetimeFigureOut">
              <a:rPr lang="es-ES"/>
              <a:pPr>
                <a:defRPr/>
              </a:pPr>
              <a:t>24/05/2010</a:t>
            </a:fld>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15 Marcador de número de diapositiva"/>
          <p:cNvSpPr>
            <a:spLocks noGrp="1"/>
          </p:cNvSpPr>
          <p:nvPr>
            <p:ph type="sldNum" sz="quarter" idx="12"/>
          </p:nvPr>
        </p:nvSpPr>
        <p:spPr/>
        <p:txBody>
          <a:bodyPr/>
          <a:lstStyle>
            <a:lvl1pPr>
              <a:defRPr/>
            </a:lvl1pPr>
          </a:lstStyle>
          <a:p>
            <a:pPr>
              <a:defRPr/>
            </a:pPr>
            <a:fld id="{6AB6F619-2ECE-457C-B491-307744F797CE}"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6 Marcador de fecha"/>
          <p:cNvSpPr>
            <a:spLocks noGrp="1"/>
          </p:cNvSpPr>
          <p:nvPr>
            <p:ph type="dt" sz="half" idx="10"/>
          </p:nvPr>
        </p:nvSpPr>
        <p:spPr/>
        <p:txBody>
          <a:bodyPr/>
          <a:lstStyle>
            <a:lvl1pPr>
              <a:defRPr/>
            </a:lvl1pPr>
          </a:lstStyle>
          <a:p>
            <a:pPr>
              <a:defRPr/>
            </a:pPr>
            <a:fld id="{F51CDF7E-F4C4-4D50-91CC-A9E0984BA492}" type="datetimeFigureOut">
              <a:rPr lang="es-ES"/>
              <a:pPr>
                <a:defRPr/>
              </a:pPr>
              <a:t>24/05/2010</a:t>
            </a:fld>
            <a:endParaRPr lang="es-ES"/>
          </a:p>
        </p:txBody>
      </p:sp>
      <p:sp>
        <p:nvSpPr>
          <p:cNvPr id="3" name="3 Marcador de pie de página"/>
          <p:cNvSpPr>
            <a:spLocks noGrp="1"/>
          </p:cNvSpPr>
          <p:nvPr>
            <p:ph type="ftr" sz="quarter" idx="11"/>
          </p:nvPr>
        </p:nvSpPr>
        <p:spPr/>
        <p:txBody>
          <a:bodyPr/>
          <a:lstStyle>
            <a:lvl1pPr>
              <a:defRPr/>
            </a:lvl1pPr>
          </a:lstStyle>
          <a:p>
            <a:pPr>
              <a:defRPr/>
            </a:pPr>
            <a:endParaRPr lang="es-ES"/>
          </a:p>
        </p:txBody>
      </p:sp>
      <p:sp>
        <p:nvSpPr>
          <p:cNvPr id="4" name="15 Marcador de número de diapositiva"/>
          <p:cNvSpPr>
            <a:spLocks noGrp="1"/>
          </p:cNvSpPr>
          <p:nvPr>
            <p:ph type="sldNum" sz="quarter" idx="12"/>
          </p:nvPr>
        </p:nvSpPr>
        <p:spPr/>
        <p:txBody>
          <a:bodyPr/>
          <a:lstStyle>
            <a:lvl1pPr>
              <a:defRPr/>
            </a:lvl1pPr>
          </a:lstStyle>
          <a:p>
            <a:pPr>
              <a:defRPr/>
            </a:pPr>
            <a:fld id="{CF74E9AA-E21D-4152-B829-36F8AFB9908C}"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6 Marcador de fecha"/>
          <p:cNvSpPr>
            <a:spLocks noGrp="1"/>
          </p:cNvSpPr>
          <p:nvPr>
            <p:ph type="dt" sz="half" idx="10"/>
          </p:nvPr>
        </p:nvSpPr>
        <p:spPr/>
        <p:txBody>
          <a:bodyPr/>
          <a:lstStyle>
            <a:lvl1pPr>
              <a:defRPr/>
            </a:lvl1pPr>
          </a:lstStyle>
          <a:p>
            <a:pPr>
              <a:defRPr/>
            </a:pPr>
            <a:fld id="{A09A7D45-71F1-46BE-986D-1F940DBA15A5}" type="datetimeFigureOut">
              <a:rPr lang="es-ES"/>
              <a:pPr>
                <a:defRPr/>
              </a:pPr>
              <a:t>24/05/2010</a:t>
            </a:fld>
            <a:endParaRPr lang="es-ES"/>
          </a:p>
        </p:txBody>
      </p:sp>
      <p:sp>
        <p:nvSpPr>
          <p:cNvPr id="6" name="3 Marcador de pie de página"/>
          <p:cNvSpPr>
            <a:spLocks noGrp="1"/>
          </p:cNvSpPr>
          <p:nvPr>
            <p:ph type="ftr" sz="quarter" idx="11"/>
          </p:nvPr>
        </p:nvSpPr>
        <p:spPr/>
        <p:txBody>
          <a:bodyPr/>
          <a:lstStyle>
            <a:lvl1pPr>
              <a:defRPr/>
            </a:lvl1pPr>
          </a:lstStyle>
          <a:p>
            <a:pPr>
              <a:defRPr/>
            </a:pPr>
            <a:endParaRPr lang="es-ES"/>
          </a:p>
        </p:txBody>
      </p:sp>
      <p:sp>
        <p:nvSpPr>
          <p:cNvPr id="7" name="15 Marcador de número de diapositiva"/>
          <p:cNvSpPr>
            <a:spLocks noGrp="1"/>
          </p:cNvSpPr>
          <p:nvPr>
            <p:ph type="sldNum" sz="quarter" idx="12"/>
          </p:nvPr>
        </p:nvSpPr>
        <p:spPr/>
        <p:txBody>
          <a:bodyPr/>
          <a:lstStyle>
            <a:lvl1pPr>
              <a:defRPr/>
            </a:lvl1pPr>
          </a:lstStyle>
          <a:p>
            <a:pPr>
              <a:defRPr/>
            </a:pPr>
            <a:fld id="{1A45674F-2573-4CFC-BC84-C79301DA1B84}"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5" name="7 Rectángulo"/>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8 Rectángulo"/>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s-ES" smtClean="0"/>
              <a:t>Haga clic para modificar el estilo de título del patrón</a:t>
            </a:r>
            <a:endParaRPr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7" name="4 Marcador de fecha"/>
          <p:cNvSpPr>
            <a:spLocks noGrp="1"/>
          </p:cNvSpPr>
          <p:nvPr>
            <p:ph type="dt" sz="half" idx="10"/>
          </p:nvPr>
        </p:nvSpPr>
        <p:spPr/>
        <p:txBody>
          <a:bodyPr/>
          <a:lstStyle>
            <a:lvl1pPr>
              <a:defRPr/>
            </a:lvl1pPr>
            <a:extLst/>
          </a:lstStyle>
          <a:p>
            <a:pPr>
              <a:defRPr/>
            </a:pPr>
            <a:fld id="{B8872A63-392B-4929-AA12-B408116CCCCC}" type="datetimeFigureOut">
              <a:rPr lang="es-ES"/>
              <a:pPr>
                <a:defRPr/>
              </a:pPr>
              <a:t>24/05/2010</a:t>
            </a:fld>
            <a:endParaRPr lang="es-ES"/>
          </a:p>
        </p:txBody>
      </p:sp>
      <p:sp>
        <p:nvSpPr>
          <p:cNvPr id="8" name="5 Marcador de pie de página"/>
          <p:cNvSpPr>
            <a:spLocks noGrp="1"/>
          </p:cNvSpPr>
          <p:nvPr>
            <p:ph type="ftr" sz="quarter" idx="11"/>
          </p:nvPr>
        </p:nvSpPr>
        <p:spPr/>
        <p:txBody>
          <a:bodyPr/>
          <a:lstStyle>
            <a:lvl1pPr>
              <a:defRPr/>
            </a:lvl1pPr>
            <a:extLst/>
          </a:lstStyle>
          <a:p>
            <a:pPr>
              <a:defRPr/>
            </a:pPr>
            <a:endParaRPr lang="es-ES"/>
          </a:p>
        </p:txBody>
      </p:sp>
      <p:sp>
        <p:nvSpPr>
          <p:cNvPr id="9" name="6 Marcador de número de diapositiva"/>
          <p:cNvSpPr>
            <a:spLocks noGrp="1"/>
          </p:cNvSpPr>
          <p:nvPr>
            <p:ph type="sldNum" sz="quarter" idx="12"/>
          </p:nvPr>
        </p:nvSpPr>
        <p:spPr/>
        <p:txBody>
          <a:bodyPr/>
          <a:lstStyle>
            <a:lvl1pPr>
              <a:defRPr/>
            </a:lvl1pPr>
            <a:extLst/>
          </a:lstStyle>
          <a:p>
            <a:pPr>
              <a:defRPr/>
            </a:pPr>
            <a:fld id="{6F24DFE9-FB04-4B1A-BB3E-0B5304A64AD7}" type="slidenum">
              <a:rPr lang="es-ES"/>
              <a:pPr>
                <a:defRPr/>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Marcador de título"/>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s-ES" smtClean="0"/>
              <a:t>Haga clic para modificar el estilo de título del patrón</a:t>
            </a:r>
            <a:endParaRPr lang="en-US"/>
          </a:p>
        </p:txBody>
      </p:sp>
      <p:sp>
        <p:nvSpPr>
          <p:cNvPr id="1030" name="30 Marcador de texto"/>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7" name="26 Marcador de fecha"/>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defRPr>
            </a:lvl1pPr>
            <a:extLst/>
          </a:lstStyle>
          <a:p>
            <a:pPr>
              <a:defRPr/>
            </a:pPr>
            <a:fld id="{C1948BBF-2876-49F1-A2D8-EEB2B6A74ABC}" type="datetimeFigureOut">
              <a:rPr lang="es-ES"/>
              <a:pPr>
                <a:defRPr/>
              </a:pPr>
              <a:t>24/05/2010</a:t>
            </a:fld>
            <a:endParaRPr lang="es-ES"/>
          </a:p>
        </p:txBody>
      </p:sp>
      <p:sp>
        <p:nvSpPr>
          <p:cNvPr id="4" name="3 Marcador de pie de página"/>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s-ES"/>
          </a:p>
        </p:txBody>
      </p:sp>
      <p:sp>
        <p:nvSpPr>
          <p:cNvPr id="16" name="15 Marcador de número de diapositiva"/>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defRPr>
            </a:lvl1pPr>
            <a:extLst/>
          </a:lstStyle>
          <a:p>
            <a:pPr>
              <a:defRPr/>
            </a:pPr>
            <a:fld id="{37AE26EA-A0EB-4D44-8820-0A10D3DC4FF3}"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816" r:id="rId1"/>
    <p:sldLayoutId id="2147483815" r:id="rId2"/>
    <p:sldLayoutId id="2147483817" r:id="rId3"/>
    <p:sldLayoutId id="2147483814" r:id="rId4"/>
    <p:sldLayoutId id="2147483813" r:id="rId5"/>
    <p:sldLayoutId id="2147483812" r:id="rId6"/>
    <p:sldLayoutId id="2147483811" r:id="rId7"/>
    <p:sldLayoutId id="2147483810" r:id="rId8"/>
    <p:sldLayoutId id="2147483818" r:id="rId9"/>
    <p:sldLayoutId id="2147483809" r:id="rId10"/>
    <p:sldLayoutId id="2147483819"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357563" y="4572000"/>
            <a:ext cx="5114925" cy="1101725"/>
          </a:xfrm>
        </p:spPr>
        <p:style>
          <a:lnRef idx="1">
            <a:schemeClr val="accent5"/>
          </a:lnRef>
          <a:fillRef idx="3">
            <a:schemeClr val="accent5"/>
          </a:fillRef>
          <a:effectRef idx="2">
            <a:schemeClr val="accent5"/>
          </a:effectRef>
          <a:fontRef idx="minor">
            <a:schemeClr val="lt1"/>
          </a:fontRef>
        </p:style>
        <p:txBody>
          <a:bodyPr>
            <a:normAutofit/>
          </a:bodyPr>
          <a:lstStyle/>
          <a:p>
            <a:r>
              <a:rPr lang="es-ES" sz="2600" smtClean="0"/>
              <a:t>Ana García Vega</a:t>
            </a:r>
          </a:p>
          <a:p>
            <a:r>
              <a:rPr lang="es-ES" sz="2600" smtClean="0"/>
              <a:t>Mónica Acosta Multa</a:t>
            </a:r>
          </a:p>
        </p:txBody>
      </p:sp>
      <p:sp>
        <p:nvSpPr>
          <p:cNvPr id="2" name="1 Título"/>
          <p:cNvSpPr>
            <a:spLocks noGrp="1"/>
          </p:cNvSpPr>
          <p:nvPr>
            <p:ph type="ctrTitle"/>
          </p:nvPr>
        </p:nvSpPr>
        <p:spPr>
          <a:xfrm>
            <a:off x="3000364" y="-928718"/>
            <a:ext cx="5105400" cy="3967170"/>
          </a:xfrm>
        </p:spPr>
        <p:txBody>
          <a:bodyPr/>
          <a:lstStyle/>
          <a:p>
            <a:pPr algn="ctr" fontAlgn="auto">
              <a:spcAft>
                <a:spcPts val="0"/>
              </a:spcAft>
              <a:defRPr/>
            </a:pPr>
            <a:r>
              <a:rPr lang="es-ES" dirty="0" smtClean="0"/>
              <a:t>La laguna y el torcal de </a:t>
            </a:r>
            <a:r>
              <a:rPr lang="es-ES" dirty="0" err="1" smtClean="0"/>
              <a:t>antequera</a:t>
            </a:r>
            <a:endParaRPr lang="es-ES" dirty="0"/>
          </a:p>
        </p:txBody>
      </p:sp>
      <p:sp>
        <p:nvSpPr>
          <p:cNvPr id="4" name="3 Estrella de 5 puntas"/>
          <p:cNvSpPr/>
          <p:nvPr/>
        </p:nvSpPr>
        <p:spPr>
          <a:xfrm>
            <a:off x="7858125" y="428625"/>
            <a:ext cx="714375" cy="7858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7239000" cy="1143000"/>
          </a:xfrm>
        </p:spPr>
        <p:txBody>
          <a:bodyPr/>
          <a:lstStyle/>
          <a:p>
            <a:pPr algn="ctr" fontAlgn="auto">
              <a:spcAft>
                <a:spcPts val="0"/>
              </a:spcAft>
              <a:defRPr/>
            </a:pPr>
            <a:r>
              <a:rPr lang="es-ES" dirty="0" smtClean="0">
                <a:latin typeface="Castellar" pitchFamily="18" charset="0"/>
              </a:rPr>
              <a:t>fauna</a:t>
            </a:r>
            <a:endParaRPr lang="es-ES" dirty="0"/>
          </a:p>
        </p:txBody>
      </p:sp>
      <p:sp>
        <p:nvSpPr>
          <p:cNvPr id="3" name="2 Marcador de contenido"/>
          <p:cNvSpPr>
            <a:spLocks noGrp="1"/>
          </p:cNvSpPr>
          <p:nvPr>
            <p:ph idx="1"/>
          </p:nvPr>
        </p:nvSpPr>
        <p:spPr>
          <a:xfrm>
            <a:off x="428625" y="1714500"/>
            <a:ext cx="7715250" cy="3857625"/>
          </a:xfrm>
        </p:spPr>
        <p:txBody>
          <a:bodyPr>
            <a:normAutofit/>
          </a:bodyPr>
          <a:lstStyle/>
          <a:p>
            <a:pPr algn="ctr">
              <a:lnSpc>
                <a:spcPct val="80000"/>
              </a:lnSpc>
              <a:buFont typeface="Wingdings 2" pitchFamily="18" charset="2"/>
              <a:buNone/>
            </a:pPr>
            <a:r>
              <a:rPr lang="es-ES" sz="2000" smtClean="0">
                <a:latin typeface="Times New Roman" pitchFamily="18" charset="0"/>
              </a:rPr>
              <a:t>La laguna es un importante lugar de nidificación, invernada y paso migratorio de muchas aves acuáticas. La pagaza piconegra, la gaviota reidora y la picofina, el chorlitejo patinegro, la cigüeñuela o la avoceta se pueden observar durante el período de nidificación (marzo-julio) junto a muchas otras especies. En el período de invernada (noviembre-febrero) se observan grullas, anátidas (aves usualmente migradoras, que suelen vivir en las proximidades del agua, y que son palmípedas) como el pato cuchara, entre otros. En los períodos de paso migratorio hacen acto de presencia limícolas y rapaces.</a:t>
            </a:r>
          </a:p>
          <a:p>
            <a:pPr>
              <a:lnSpc>
                <a:spcPct val="80000"/>
              </a:lnSpc>
              <a:buFont typeface="Wingdings 2" pitchFamily="18" charset="2"/>
              <a:buNone/>
            </a:pPr>
            <a:r>
              <a:rPr lang="es-ES" sz="2000" smtClean="0"/>
              <a:t/>
            </a:r>
            <a:br>
              <a:rPr lang="es-ES" sz="2000" smtClean="0"/>
            </a:br>
            <a:endParaRPr lang="es-ES" sz="2000" smtClean="0"/>
          </a:p>
        </p:txBody>
      </p:sp>
      <p:pic>
        <p:nvPicPr>
          <p:cNvPr id="32771" name="4 Imagen" descr="fuentedepiedra011copia.jpg"/>
          <p:cNvPicPr>
            <a:picLocks noChangeAspect="1"/>
          </p:cNvPicPr>
          <p:nvPr/>
        </p:nvPicPr>
        <p:blipFill>
          <a:blip r:embed="rId3"/>
          <a:srcRect/>
          <a:stretch>
            <a:fillRect/>
          </a:stretch>
        </p:blipFill>
        <p:spPr bwMode="auto">
          <a:xfrm>
            <a:off x="2484438" y="4076700"/>
            <a:ext cx="3887787" cy="2284413"/>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88" y="-546100"/>
            <a:ext cx="7239000" cy="546100"/>
          </a:xfrm>
        </p:spPr>
        <p:txBody>
          <a:bodyPr>
            <a:normAutofit fontScale="90000"/>
          </a:bodyPr>
          <a:lstStyle/>
          <a:p>
            <a:pPr algn="ctr" fontAlgn="auto">
              <a:spcAft>
                <a:spcPts val="0"/>
              </a:spcAft>
              <a:defRPr/>
            </a:pPr>
            <a:endParaRPr lang="es-ES" dirty="0">
              <a:latin typeface="Castellar" pitchFamily="18" charset="0"/>
            </a:endParaRPr>
          </a:p>
        </p:txBody>
      </p:sp>
      <p:sp>
        <p:nvSpPr>
          <p:cNvPr id="3" name="2 Marcador de contenido"/>
          <p:cNvSpPr>
            <a:spLocks noGrp="1"/>
          </p:cNvSpPr>
          <p:nvPr>
            <p:ph idx="1"/>
          </p:nvPr>
        </p:nvSpPr>
        <p:spPr>
          <a:xfrm>
            <a:off x="0" y="214313"/>
            <a:ext cx="8143875" cy="3357562"/>
          </a:xfrm>
        </p:spPr>
        <p:txBody>
          <a:bodyPr>
            <a:normAutofit/>
          </a:bodyPr>
          <a:lstStyle/>
          <a:p>
            <a:pPr algn="ctr">
              <a:lnSpc>
                <a:spcPct val="80000"/>
              </a:lnSpc>
              <a:buFont typeface="Wingdings 2" pitchFamily="18" charset="2"/>
              <a:buNone/>
            </a:pPr>
            <a:r>
              <a:rPr lang="es-ES" sz="1800" smtClean="0">
                <a:latin typeface="Times New Roman" pitchFamily="18" charset="0"/>
              </a:rPr>
              <a:t>En 1988,la laguna fue nombrada Zona de Especial Protección para las Aves (ZEPA).</a:t>
            </a:r>
          </a:p>
          <a:p>
            <a:pPr algn="ctr">
              <a:lnSpc>
                <a:spcPct val="80000"/>
              </a:lnSpc>
              <a:buFont typeface="Wingdings 2" pitchFamily="18" charset="2"/>
              <a:buNone/>
            </a:pPr>
            <a:r>
              <a:rPr lang="es-ES" sz="1800" smtClean="0">
                <a:latin typeface="Times New Roman" pitchFamily="18" charset="0"/>
              </a:rPr>
              <a:t> Entre la gran variedad de aves que alverga la laguna, los más abundantes son los flamencos la laguna alberga la mayor colonia de flamencos rosas de la Península Ibérica y la segunda más importante de Europa. Los flamencos llegan a Fuente de Piedra para invernar en los últimos días de enero. Incuban un solo huevo y a finales de julio emigran a países africanos como Mauritania y Senegal. </a:t>
            </a:r>
          </a:p>
          <a:p>
            <a:pPr algn="ctr">
              <a:lnSpc>
                <a:spcPct val="80000"/>
              </a:lnSpc>
              <a:buFont typeface="Wingdings 2" pitchFamily="18" charset="2"/>
              <a:buNone/>
            </a:pPr>
            <a:r>
              <a:rPr lang="es-ES" sz="1800" smtClean="0">
                <a:latin typeface="Times New Roman" pitchFamily="18" charset="0"/>
              </a:rPr>
              <a:t>Una buena parte de los flamencos nacidos en Fuente de Piedra pasan el invierno en Marruecos, particularmente en la desembocadura del Muluya, en la Mar Chica o en el Parque Nacional de Souss-Massa.</a:t>
            </a:r>
            <a:br>
              <a:rPr lang="es-ES" sz="1800" smtClean="0">
                <a:latin typeface="Times New Roman" pitchFamily="18" charset="0"/>
              </a:rPr>
            </a:br>
            <a:endParaRPr lang="es-ES" sz="1800" smtClean="0">
              <a:latin typeface="Times New Roman" pitchFamily="18" charset="0"/>
            </a:endParaRPr>
          </a:p>
        </p:txBody>
      </p:sp>
      <p:pic>
        <p:nvPicPr>
          <p:cNvPr id="34819" name="4 Imagen" descr="fuente-piedra.jpg"/>
          <p:cNvPicPr>
            <a:picLocks noChangeAspect="1"/>
          </p:cNvPicPr>
          <p:nvPr/>
        </p:nvPicPr>
        <p:blipFill>
          <a:blip r:embed="rId3"/>
          <a:srcRect/>
          <a:stretch>
            <a:fillRect/>
          </a:stretch>
        </p:blipFill>
        <p:spPr bwMode="auto">
          <a:xfrm>
            <a:off x="1763713" y="2708275"/>
            <a:ext cx="4895850" cy="32639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fontAlgn="auto">
              <a:spcAft>
                <a:spcPts val="0"/>
              </a:spcAft>
              <a:defRPr/>
            </a:pPr>
            <a:r>
              <a:rPr lang="es-ES" dirty="0" smtClean="0">
                <a:latin typeface="Castellar" pitchFamily="18" charset="0"/>
              </a:rPr>
              <a:t>El torcal de </a:t>
            </a:r>
            <a:r>
              <a:rPr lang="es-ES" dirty="0" err="1" smtClean="0">
                <a:latin typeface="Castellar" pitchFamily="18" charset="0"/>
              </a:rPr>
              <a:t>antequera</a:t>
            </a:r>
            <a:endParaRPr lang="es-ES" dirty="0">
              <a:latin typeface="Castellar" pitchFamily="18" charset="0"/>
            </a:endParaRPr>
          </a:p>
        </p:txBody>
      </p:sp>
      <p:pic>
        <p:nvPicPr>
          <p:cNvPr id="15" name="14 Marcador de posición de imagen" descr="paisaje-del-torcal.jpg"/>
          <p:cNvPicPr>
            <a:picLocks noGrp="1" noChangeAspect="1"/>
          </p:cNvPicPr>
          <p:nvPr>
            <p:ph type="pic" idx="1"/>
          </p:nvPr>
        </p:nvPicPr>
        <p:blipFill>
          <a:blip r:embed="rId3"/>
          <a:srcRect l="16654" r="16654"/>
          <a:stretch>
            <a:fillRect/>
          </a:stretch>
        </p:blip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1143000"/>
          </a:xfrm>
        </p:spPr>
        <p:txBody>
          <a:bodyPr/>
          <a:lstStyle/>
          <a:p>
            <a:pPr fontAlgn="auto">
              <a:spcAft>
                <a:spcPts val="0"/>
              </a:spcAft>
              <a:defRPr/>
            </a:pPr>
            <a:r>
              <a:rPr lang="es-ES" dirty="0" smtClean="0">
                <a:latin typeface="Castellar" pitchFamily="18" charset="0"/>
              </a:rPr>
              <a:t>Ficha técnica</a:t>
            </a:r>
            <a:endParaRPr lang="es-ES" dirty="0">
              <a:latin typeface="Castellar" pitchFamily="18" charset="0"/>
            </a:endParaRPr>
          </a:p>
        </p:txBody>
      </p:sp>
      <p:sp>
        <p:nvSpPr>
          <p:cNvPr id="3" name="2 Marcador de contenido"/>
          <p:cNvSpPr>
            <a:spLocks noGrp="1"/>
          </p:cNvSpPr>
          <p:nvPr>
            <p:ph idx="1"/>
          </p:nvPr>
        </p:nvSpPr>
        <p:spPr>
          <a:xfrm>
            <a:off x="457200" y="1428750"/>
            <a:ext cx="5186363" cy="5027613"/>
          </a:xfrm>
        </p:spPr>
        <p:txBody>
          <a:bodyPr>
            <a:normAutofit lnSpcReduction="10000"/>
          </a:bodyPr>
          <a:lstStyle/>
          <a:p>
            <a:pPr marL="274320" indent="-274320" fontAlgn="auto">
              <a:spcAft>
                <a:spcPts val="0"/>
              </a:spcAft>
              <a:buFont typeface="Wingdings 2"/>
              <a:buChar char=""/>
              <a:defRPr/>
            </a:pPr>
            <a:r>
              <a:rPr lang="es-ES" dirty="0" smtClean="0"/>
              <a:t> </a:t>
            </a:r>
            <a:r>
              <a:rPr lang="es-ES" b="1" dirty="0" smtClean="0"/>
              <a:t>Provincia:</a:t>
            </a:r>
            <a:r>
              <a:rPr lang="es-ES" dirty="0" smtClean="0"/>
              <a:t> Málaga.</a:t>
            </a:r>
            <a:br>
              <a:rPr lang="es-ES" dirty="0" smtClean="0"/>
            </a:br>
            <a:r>
              <a:rPr lang="es-ES" dirty="0" smtClean="0"/>
              <a:t> </a:t>
            </a:r>
            <a:r>
              <a:rPr lang="es-ES" b="1" dirty="0" smtClean="0"/>
              <a:t>Extensión:</a:t>
            </a:r>
            <a:r>
              <a:rPr lang="es-ES" dirty="0" smtClean="0"/>
              <a:t> 20 Km cuadrados.</a:t>
            </a:r>
            <a:br>
              <a:rPr lang="es-ES" dirty="0" smtClean="0"/>
            </a:br>
            <a:r>
              <a:rPr lang="es-ES" dirty="0" smtClean="0"/>
              <a:t> </a:t>
            </a:r>
            <a:r>
              <a:rPr lang="es-ES" b="1" dirty="0" smtClean="0"/>
              <a:t>Altitud máxima:</a:t>
            </a:r>
            <a:r>
              <a:rPr lang="es-ES" dirty="0" smtClean="0"/>
              <a:t> 1.369 m.</a:t>
            </a:r>
            <a:br>
              <a:rPr lang="es-ES" dirty="0" smtClean="0"/>
            </a:br>
            <a:r>
              <a:rPr lang="es-ES" dirty="0" smtClean="0"/>
              <a:t> </a:t>
            </a:r>
            <a:r>
              <a:rPr lang="es-ES" b="1" dirty="0" smtClean="0"/>
              <a:t>Altitud mínima:</a:t>
            </a:r>
            <a:r>
              <a:rPr lang="es-ES" dirty="0" smtClean="0"/>
              <a:t> 800 m.</a:t>
            </a:r>
            <a:br>
              <a:rPr lang="es-ES" dirty="0" smtClean="0"/>
            </a:br>
            <a:r>
              <a:rPr lang="es-ES" dirty="0" smtClean="0"/>
              <a:t> </a:t>
            </a:r>
            <a:r>
              <a:rPr lang="es-ES" b="1" dirty="0" smtClean="0"/>
              <a:t>Temperatura media:</a:t>
            </a:r>
            <a:r>
              <a:rPr lang="es-ES" dirty="0" smtClean="0"/>
              <a:t> 8º (invierno) y 26º (verano).</a:t>
            </a:r>
            <a:br>
              <a:rPr lang="es-ES" dirty="0" smtClean="0"/>
            </a:br>
            <a:r>
              <a:rPr lang="es-ES" dirty="0" smtClean="0"/>
              <a:t> </a:t>
            </a:r>
            <a:r>
              <a:rPr lang="es-ES" b="1" dirty="0" smtClean="0"/>
              <a:t>Precipitación media:</a:t>
            </a:r>
            <a:r>
              <a:rPr lang="es-ES" dirty="0" smtClean="0"/>
              <a:t> 550 mm.</a:t>
            </a:r>
            <a:br>
              <a:rPr lang="es-ES" dirty="0" smtClean="0"/>
            </a:br>
            <a:r>
              <a:rPr lang="es-ES" dirty="0" smtClean="0"/>
              <a:t> </a:t>
            </a:r>
            <a:r>
              <a:rPr lang="es-ES" b="1" dirty="0" smtClean="0"/>
              <a:t>Régimen de protección:</a:t>
            </a:r>
            <a:r>
              <a:rPr lang="es-ES" dirty="0" smtClean="0"/>
              <a:t> Paraje Natural; Zona de especial importancia para las aves.</a:t>
            </a:r>
            <a:br>
              <a:rPr lang="es-ES" dirty="0" smtClean="0"/>
            </a:br>
            <a:r>
              <a:rPr lang="es-ES" dirty="0" smtClean="0"/>
              <a:t> </a:t>
            </a:r>
            <a:br>
              <a:rPr lang="es-ES" dirty="0" smtClean="0"/>
            </a:br>
            <a:r>
              <a:rPr lang="es-ES" dirty="0" smtClean="0"/>
              <a:t> </a:t>
            </a:r>
            <a:endParaRPr lang="es-ES" dirty="0"/>
          </a:p>
        </p:txBody>
      </p:sp>
      <p:pic>
        <p:nvPicPr>
          <p:cNvPr id="18435" name="4 Imagen" descr="torcal.gif"/>
          <p:cNvPicPr>
            <a:picLocks noChangeAspect="1"/>
          </p:cNvPicPr>
          <p:nvPr/>
        </p:nvPicPr>
        <p:blipFill>
          <a:blip r:embed="rId3"/>
          <a:srcRect/>
          <a:stretch>
            <a:fillRect/>
          </a:stretch>
        </p:blipFill>
        <p:spPr bwMode="auto">
          <a:xfrm>
            <a:off x="5072063" y="1857375"/>
            <a:ext cx="2928937" cy="19034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1143000"/>
          </a:xfrm>
        </p:spPr>
        <p:txBody>
          <a:bodyPr/>
          <a:lstStyle/>
          <a:p>
            <a:pPr fontAlgn="auto">
              <a:spcAft>
                <a:spcPts val="0"/>
              </a:spcAft>
              <a:defRPr/>
            </a:pPr>
            <a:r>
              <a:rPr lang="es-ES" dirty="0" smtClean="0">
                <a:latin typeface="Castellar" pitchFamily="18" charset="0"/>
              </a:rPr>
              <a:t>Torcal de Antequera</a:t>
            </a:r>
            <a:endParaRPr lang="es-ES" dirty="0">
              <a:latin typeface="Castellar" pitchFamily="18" charset="0"/>
            </a:endParaRPr>
          </a:p>
        </p:txBody>
      </p:sp>
      <p:sp>
        <p:nvSpPr>
          <p:cNvPr id="3" name="2 Marcador de contenido"/>
          <p:cNvSpPr>
            <a:spLocks noGrp="1"/>
          </p:cNvSpPr>
          <p:nvPr>
            <p:ph idx="1"/>
          </p:nvPr>
        </p:nvSpPr>
        <p:spPr>
          <a:xfrm>
            <a:off x="428625" y="1571625"/>
            <a:ext cx="4186238" cy="4846638"/>
          </a:xfrm>
        </p:spPr>
        <p:txBody>
          <a:bodyPr>
            <a:normAutofit fontScale="92500" lnSpcReduction="10000"/>
          </a:bodyPr>
          <a:lstStyle/>
          <a:p>
            <a:pPr marL="274320" indent="-274320" fontAlgn="auto">
              <a:spcAft>
                <a:spcPts val="0"/>
              </a:spcAft>
              <a:buFont typeface="Wingdings 2"/>
              <a:buNone/>
              <a:defRPr/>
            </a:pPr>
            <a:r>
              <a:rPr lang="es-ES" dirty="0" smtClean="0"/>
              <a:t>   El </a:t>
            </a:r>
            <a:r>
              <a:rPr lang="es-ES" b="1" dirty="0" smtClean="0"/>
              <a:t>Torcal de Antequera</a:t>
            </a:r>
            <a:r>
              <a:rPr lang="es-ES" dirty="0" smtClean="0"/>
              <a:t> es un Paraje Natural situado en Antequera, en la provincia de Málaga en Andalucía (España), famoso por las formas que los diversos agentes erosivos han ido modelando en sus rocas calizas. Su extensión es de unos veinte kilómetros cuadrados. Representa una muestra del paisaje cárstico de Europa.</a:t>
            </a:r>
            <a:endParaRPr lang="es-ES" dirty="0">
              <a:solidFill>
                <a:schemeClr val="tx2">
                  <a:lumMod val="50000"/>
                </a:schemeClr>
              </a:solidFill>
            </a:endParaRPr>
          </a:p>
        </p:txBody>
      </p:sp>
      <p:pic>
        <p:nvPicPr>
          <p:cNvPr id="20483" name="5 Imagen" descr="467-17p.jpg"/>
          <p:cNvPicPr>
            <a:picLocks noChangeAspect="1"/>
          </p:cNvPicPr>
          <p:nvPr/>
        </p:nvPicPr>
        <p:blipFill>
          <a:blip r:embed="rId3"/>
          <a:srcRect/>
          <a:stretch>
            <a:fillRect/>
          </a:stretch>
        </p:blipFill>
        <p:spPr bwMode="auto">
          <a:xfrm>
            <a:off x="4500563" y="2214563"/>
            <a:ext cx="3643312" cy="2732087"/>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8013" y="288290"/>
            <a:ext cx="7239000" cy="1143000"/>
          </a:xfrm>
        </p:spPr>
        <p:txBody>
          <a:bodyPr>
            <a:normAutofit fontScale="90000"/>
          </a:bodyPr>
          <a:lstStyle/>
          <a:p>
            <a:pPr fontAlgn="auto">
              <a:spcAft>
                <a:spcPts val="0"/>
              </a:spcAft>
              <a:defRPr/>
            </a:pPr>
            <a:r>
              <a:rPr lang="es-ES" dirty="0" smtClean="0">
                <a:latin typeface="Castellar" pitchFamily="18" charset="0"/>
              </a:rPr>
              <a:t>Características Geológicas</a:t>
            </a:r>
            <a:endParaRPr lang="es-ES" dirty="0">
              <a:latin typeface="Castellar" pitchFamily="18" charset="0"/>
            </a:endParaRPr>
          </a:p>
        </p:txBody>
      </p:sp>
      <p:sp>
        <p:nvSpPr>
          <p:cNvPr id="3" name="2 Marcador de contenido"/>
          <p:cNvSpPr>
            <a:spLocks noGrp="1"/>
          </p:cNvSpPr>
          <p:nvPr>
            <p:ph idx="1"/>
          </p:nvPr>
        </p:nvSpPr>
        <p:spPr>
          <a:xfrm>
            <a:off x="457200" y="1609725"/>
            <a:ext cx="7186613" cy="2676525"/>
          </a:xfrm>
        </p:spPr>
        <p:txBody>
          <a:bodyPr>
            <a:normAutofit/>
          </a:bodyPr>
          <a:lstStyle/>
          <a:p>
            <a:pPr algn="ctr">
              <a:lnSpc>
                <a:spcPct val="80000"/>
              </a:lnSpc>
              <a:buFont typeface="Wingdings 2" pitchFamily="18" charset="2"/>
              <a:buNone/>
            </a:pPr>
            <a:endParaRPr lang="es-ES" sz="1800" smtClean="0"/>
          </a:p>
          <a:p>
            <a:pPr algn="ctr">
              <a:lnSpc>
                <a:spcPct val="80000"/>
              </a:lnSpc>
              <a:buFont typeface="Wingdings 2" pitchFamily="18" charset="2"/>
              <a:buNone/>
            </a:pPr>
            <a:r>
              <a:rPr lang="es-ES" sz="1800" smtClean="0"/>
              <a:t>El Torcal está constituido por rocas calizas. Éstas tuvieron su origen en el fondo marino durante el periodo Jurásico. Los sedimentos acumulados en el fondo del mar se agregaban por la acción  de las sales y demás componentes disueltos en el agua de mar. Más tarde, una serie de fracturas generaron grietas y sistemas de fallas que se entrecortan; la erosión y hundimiento de dichas grietas ha producido lo que llamamos callejones o "corredores". A partir de entonces el conjunto  que forma el Torcal queda sometido a un proceso de erosión llamado modelado cárstico.</a:t>
            </a:r>
          </a:p>
        </p:txBody>
      </p:sp>
      <p:pic>
        <p:nvPicPr>
          <p:cNvPr id="22531" name="5 Imagen" descr="800px-Torcal_de_antequera.jpg"/>
          <p:cNvPicPr>
            <a:picLocks noChangeAspect="1"/>
          </p:cNvPicPr>
          <p:nvPr/>
        </p:nvPicPr>
        <p:blipFill>
          <a:blip r:embed="rId3"/>
          <a:srcRect/>
          <a:stretch>
            <a:fillRect/>
          </a:stretch>
        </p:blipFill>
        <p:spPr bwMode="auto">
          <a:xfrm>
            <a:off x="3851275" y="4076700"/>
            <a:ext cx="3282950" cy="24622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1143000"/>
          </a:xfrm>
        </p:spPr>
        <p:txBody>
          <a:bodyPr>
            <a:normAutofit fontScale="90000"/>
          </a:bodyPr>
          <a:lstStyle/>
          <a:p>
            <a:pPr fontAlgn="auto">
              <a:spcAft>
                <a:spcPts val="0"/>
              </a:spcAft>
              <a:defRPr/>
            </a:pPr>
            <a:r>
              <a:rPr lang="es-ES" dirty="0" smtClean="0">
                <a:latin typeface="Castellar" pitchFamily="18" charset="0"/>
              </a:rPr>
              <a:t>Tornillo de Antequera</a:t>
            </a:r>
            <a:endParaRPr lang="es-ES" dirty="0">
              <a:latin typeface="Castellar" pitchFamily="18" charset="0"/>
            </a:endParaRPr>
          </a:p>
        </p:txBody>
      </p:sp>
      <p:sp>
        <p:nvSpPr>
          <p:cNvPr id="3" name="2 Marcador de contenido"/>
          <p:cNvSpPr>
            <a:spLocks noGrp="1"/>
          </p:cNvSpPr>
          <p:nvPr>
            <p:ph idx="1"/>
          </p:nvPr>
        </p:nvSpPr>
        <p:spPr>
          <a:xfrm>
            <a:off x="457200" y="1600200"/>
            <a:ext cx="4471988" cy="5257800"/>
          </a:xfrm>
        </p:spPr>
        <p:txBody>
          <a:bodyPr>
            <a:normAutofit/>
          </a:bodyPr>
          <a:lstStyle/>
          <a:p>
            <a:pPr algn="ctr">
              <a:lnSpc>
                <a:spcPct val="80000"/>
              </a:lnSpc>
              <a:buFont typeface="Wingdings 2" pitchFamily="18" charset="2"/>
              <a:buNone/>
            </a:pPr>
            <a:r>
              <a:rPr lang="es-ES" sz="1800" smtClean="0"/>
              <a:t>Una de las formas cársticas que destacan en el Torcal es el llamado tornillo que  este nombre debido a su peculiar forma de tornillo fruto de la acción de la naturaleza. Se encuentra situado en el interior del Torcal de Antequera. Este monumento natural abarca una superficie de unos 25 metros. Esta formación tiene origen cárstico, es el fruto de un proceso complejo en el que el agua y la solubilidad de los minerales juegan (entre otros muchos procesos relacionados) un gran papel. Alrededor de este monumento se encuentran encinas y quejigos. La fauna está principalmente representada por rapaces como buitres, cernícalos y halcones</a:t>
            </a:r>
            <a:r>
              <a:rPr lang="es-ES" sz="2000" smtClean="0"/>
              <a:t>.</a:t>
            </a:r>
          </a:p>
        </p:txBody>
      </p:sp>
      <p:pic>
        <p:nvPicPr>
          <p:cNvPr id="24579" name="5 Imagen" descr="R_R_R_R_R_R_R_R_R_R_R_R_R_R_R_R_R_R_R_R_R_R_Imagen.jpg"/>
          <p:cNvPicPr>
            <a:picLocks noChangeAspect="1"/>
          </p:cNvPicPr>
          <p:nvPr/>
        </p:nvPicPr>
        <p:blipFill>
          <a:blip r:embed="rId3"/>
          <a:srcRect/>
          <a:stretch>
            <a:fillRect/>
          </a:stretch>
        </p:blipFill>
        <p:spPr bwMode="auto">
          <a:xfrm>
            <a:off x="5076825" y="1557338"/>
            <a:ext cx="2755900" cy="2755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9256" y="285728"/>
            <a:ext cx="3429000" cy="3857652"/>
          </a:xfrm>
        </p:spPr>
        <p:txBody>
          <a:bodyPr/>
          <a:lstStyle/>
          <a:p>
            <a:pPr algn="ctr" fontAlgn="auto">
              <a:spcAft>
                <a:spcPts val="0"/>
              </a:spcAft>
              <a:defRPr/>
            </a:pPr>
            <a:r>
              <a:rPr lang="es-ES" dirty="0" smtClean="0">
                <a:latin typeface="Castellar" pitchFamily="18" charset="0"/>
              </a:rPr>
              <a:t>La laguna de fuente de piedra</a:t>
            </a:r>
            <a:endParaRPr lang="es-ES" dirty="0">
              <a:latin typeface="Castellar" pitchFamily="18" charset="0"/>
            </a:endParaRPr>
          </a:p>
        </p:txBody>
      </p:sp>
      <p:sp>
        <p:nvSpPr>
          <p:cNvPr id="3" name="2 Marcador de texto"/>
          <p:cNvSpPr>
            <a:spLocks noGrp="1"/>
          </p:cNvSpPr>
          <p:nvPr>
            <p:ph type="body" sz="half" idx="2"/>
          </p:nvPr>
        </p:nvSpPr>
        <p:spPr>
          <a:xfrm flipV="1">
            <a:off x="5500688" y="6775450"/>
            <a:ext cx="3429000" cy="82550"/>
          </a:xfrm>
        </p:spPr>
        <p:txBody>
          <a:bodyPr>
            <a:normAutofit fontScale="40000" lnSpcReduction="20000"/>
          </a:bodyPr>
          <a:lstStyle/>
          <a:p>
            <a:pPr fontAlgn="auto">
              <a:spcAft>
                <a:spcPts val="0"/>
              </a:spcAft>
              <a:defRPr/>
            </a:pPr>
            <a:endParaRPr lang="es-ES" dirty="0"/>
          </a:p>
        </p:txBody>
      </p:sp>
      <p:pic>
        <p:nvPicPr>
          <p:cNvPr id="7" name="6 Marcador de posición de imagen" descr="atardecer.jpg"/>
          <p:cNvPicPr>
            <a:picLocks noGrp="1" noChangeAspect="1"/>
          </p:cNvPicPr>
          <p:nvPr>
            <p:ph type="pic" idx="1"/>
          </p:nvPr>
        </p:nvPicPr>
        <p:blipFill>
          <a:blip r:embed="rId3"/>
          <a:srcRect l="15424" r="15424"/>
          <a:stretch>
            <a:fillRect/>
          </a:stretch>
        </p:blipFill>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1143000"/>
          </a:xfrm>
        </p:spPr>
        <p:txBody>
          <a:bodyPr>
            <a:normAutofit fontScale="90000"/>
          </a:bodyPr>
          <a:lstStyle/>
          <a:p>
            <a:pPr fontAlgn="auto">
              <a:spcAft>
                <a:spcPts val="0"/>
              </a:spcAft>
              <a:defRPr/>
            </a:pPr>
            <a:r>
              <a:rPr lang="es-ES" dirty="0" smtClean="0">
                <a:latin typeface="Castellar" pitchFamily="18" charset="0"/>
              </a:rPr>
              <a:t>Laguna de Fuente de Piedra</a:t>
            </a:r>
            <a:endParaRPr lang="es-ES" dirty="0">
              <a:latin typeface="Castellar" pitchFamily="18" charset="0"/>
            </a:endParaRPr>
          </a:p>
        </p:txBody>
      </p:sp>
      <p:sp>
        <p:nvSpPr>
          <p:cNvPr id="3" name="2 Marcador de contenido"/>
          <p:cNvSpPr>
            <a:spLocks noGrp="1"/>
          </p:cNvSpPr>
          <p:nvPr>
            <p:ph idx="1"/>
          </p:nvPr>
        </p:nvSpPr>
        <p:spPr>
          <a:xfrm>
            <a:off x="457200" y="1609725"/>
            <a:ext cx="7329488" cy="2247900"/>
          </a:xfrm>
        </p:spPr>
        <p:txBody>
          <a:bodyPr>
            <a:normAutofit/>
          </a:bodyPr>
          <a:lstStyle/>
          <a:p>
            <a:pPr algn="ctr">
              <a:lnSpc>
                <a:spcPct val="80000"/>
              </a:lnSpc>
              <a:buFont typeface="Wingdings 2" pitchFamily="18" charset="2"/>
              <a:buNone/>
            </a:pPr>
            <a:r>
              <a:rPr lang="es-ES" sz="1800" smtClean="0">
                <a:latin typeface="Times New Roman" pitchFamily="18" charset="0"/>
              </a:rPr>
              <a:t>La </a:t>
            </a:r>
            <a:r>
              <a:rPr lang="es-ES" sz="1800" b="1" smtClean="0">
                <a:latin typeface="Times New Roman" pitchFamily="18" charset="0"/>
              </a:rPr>
              <a:t>Reserva Natural de la Laguna de Fuente de Piedra</a:t>
            </a:r>
            <a:r>
              <a:rPr lang="es-ES" sz="1800" smtClean="0">
                <a:latin typeface="Times New Roman" pitchFamily="18" charset="0"/>
              </a:rPr>
              <a:t> es un humedal situado en Fuente de Piedra (Málaga).</a:t>
            </a:r>
          </a:p>
          <a:p>
            <a:pPr algn="ctr">
              <a:lnSpc>
                <a:spcPct val="80000"/>
              </a:lnSpc>
              <a:buFont typeface="Wingdings 2" pitchFamily="18" charset="2"/>
              <a:buNone/>
            </a:pPr>
            <a:r>
              <a:rPr lang="es-ES" sz="1800" smtClean="0">
                <a:latin typeface="Times New Roman" pitchFamily="18" charset="0"/>
              </a:rPr>
              <a:t>Es la laguna más grande de Andalucía, con 6,5 km. de longitud  y 2,5 km. de anchura. Abarca 1.364 hectáreas de zona protegida, 164 de las cuales conforman la Reserva Natural. Se extiende a lo largo de un paisaje de escaso relieve, cubierto de campos de olivo y cereal. Es endorreica y se abastece gracias a las precipitaciones y las aguas subterráneas. También es muy estacional, alternando largos períodos de lluvias abundantes con otros de sequía.</a:t>
            </a:r>
          </a:p>
          <a:p>
            <a:pPr>
              <a:lnSpc>
                <a:spcPct val="80000"/>
              </a:lnSpc>
            </a:pPr>
            <a:endParaRPr lang="es-ES" sz="1800" smtClean="0">
              <a:latin typeface="Times New Roman" pitchFamily="18" charset="0"/>
            </a:endParaRPr>
          </a:p>
        </p:txBody>
      </p:sp>
      <p:pic>
        <p:nvPicPr>
          <p:cNvPr id="28675" name="6 Imagen" descr="fuentepiedra.jpg"/>
          <p:cNvPicPr>
            <a:picLocks noChangeAspect="1"/>
          </p:cNvPicPr>
          <p:nvPr/>
        </p:nvPicPr>
        <p:blipFill>
          <a:blip r:embed="rId3"/>
          <a:srcRect/>
          <a:stretch>
            <a:fillRect/>
          </a:stretch>
        </p:blipFill>
        <p:spPr bwMode="auto">
          <a:xfrm>
            <a:off x="1979613" y="4005263"/>
            <a:ext cx="4667250" cy="246380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0800000" flipV="1">
            <a:off x="785813" y="-177800"/>
            <a:ext cx="6910387" cy="177800"/>
          </a:xfrm>
        </p:spPr>
        <p:txBody>
          <a:bodyPr>
            <a:normAutofit fontScale="90000"/>
          </a:bodyPr>
          <a:lstStyle/>
          <a:p>
            <a:pPr fontAlgn="auto">
              <a:spcAft>
                <a:spcPts val="0"/>
              </a:spcAft>
              <a:defRPr/>
            </a:pPr>
            <a:endParaRPr lang="es-ES"/>
          </a:p>
        </p:txBody>
      </p:sp>
      <p:sp>
        <p:nvSpPr>
          <p:cNvPr id="3" name="2 Marcador de contenido"/>
          <p:cNvSpPr>
            <a:spLocks noGrp="1"/>
          </p:cNvSpPr>
          <p:nvPr>
            <p:ph idx="1"/>
          </p:nvPr>
        </p:nvSpPr>
        <p:spPr>
          <a:xfrm>
            <a:off x="500063" y="357188"/>
            <a:ext cx="7258050" cy="4071937"/>
          </a:xfrm>
        </p:spPr>
        <p:txBody>
          <a:bodyPr>
            <a:normAutofit/>
          </a:bodyPr>
          <a:lstStyle/>
          <a:p>
            <a:pPr algn="ctr">
              <a:lnSpc>
                <a:spcPct val="90000"/>
              </a:lnSpc>
              <a:buFont typeface="Wingdings 2" pitchFamily="18" charset="2"/>
              <a:buNone/>
            </a:pPr>
            <a:r>
              <a:rPr lang="es-ES" sz="2000" smtClean="0">
                <a:latin typeface="Times New Roman" pitchFamily="18" charset="0"/>
              </a:rPr>
              <a:t>En la laguna se depositan sal y yeso, minerales que se disuelven en el agua de la laguna y provocan su salinidad. En primavera, la laguna se seca y la sal se cristaliza en su superficie. Esta sal fue explotada comercialmente desde época romana hasta los años 50. Dentro de la laguna aún subsisten restos de los canales que se empleaban para evacuar el agua y facilitar así la sedimentación de la sal. Actualmente, estos diques sirven para la nidificación de muchas aves.</a:t>
            </a:r>
          </a:p>
        </p:txBody>
      </p:sp>
      <p:pic>
        <p:nvPicPr>
          <p:cNvPr id="30723" name="4 Imagen" descr="thmbJoseAntonio_content_edit_1071130176_0278.jpg"/>
          <p:cNvPicPr>
            <a:picLocks noChangeAspect="1"/>
          </p:cNvPicPr>
          <p:nvPr/>
        </p:nvPicPr>
        <p:blipFill>
          <a:blip r:embed="rId3"/>
          <a:srcRect/>
          <a:stretch>
            <a:fillRect/>
          </a:stretch>
        </p:blipFill>
        <p:spPr bwMode="auto">
          <a:xfrm>
            <a:off x="2124075" y="3213100"/>
            <a:ext cx="4286250" cy="2700338"/>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272</TotalTime>
  <Words>686</Words>
  <Application>Microsoft Office PowerPoint</Application>
  <PresentationFormat>On-screen Show (4:3)</PresentationFormat>
  <Paragraphs>26</Paragraphs>
  <Slides>11</Slides>
  <Notes>11</Notes>
  <HiddenSlides>0</HiddenSlides>
  <MMClips>0</MMClips>
  <ScaleCrop>false</ScaleCrop>
  <HeadingPairs>
    <vt:vector size="6" baseType="variant">
      <vt:variant>
        <vt:lpstr>Fuentes usadas</vt:lpstr>
      </vt:variant>
      <vt:variant>
        <vt:i4>7</vt:i4>
      </vt:variant>
      <vt:variant>
        <vt:lpstr>Plantilla de diseño</vt:lpstr>
      </vt:variant>
      <vt:variant>
        <vt:i4>5</vt:i4>
      </vt:variant>
      <vt:variant>
        <vt:lpstr>Títulos de diapositiva</vt:lpstr>
      </vt:variant>
      <vt:variant>
        <vt:i4>11</vt:i4>
      </vt:variant>
    </vt:vector>
  </HeadingPairs>
  <TitlesOfParts>
    <vt:vector size="23" baseType="lpstr">
      <vt:lpstr>Trebuchet MS</vt:lpstr>
      <vt:lpstr>Arial</vt:lpstr>
      <vt:lpstr>Wingdings 2</vt:lpstr>
      <vt:lpstr>Wingdings</vt:lpstr>
      <vt:lpstr>Calibri</vt:lpstr>
      <vt:lpstr>Times New Roman</vt:lpstr>
      <vt:lpstr>Castellar</vt:lpstr>
      <vt:lpstr>Opulento</vt:lpstr>
      <vt:lpstr>Opulento</vt:lpstr>
      <vt:lpstr>Opulento</vt:lpstr>
      <vt:lpstr>Opulento</vt:lpstr>
      <vt:lpstr>Opulento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Torcal de Antequera</dc:title>
  <dc:creator>Valued Acer Customer</dc:creator>
  <cp:lastModifiedBy>WinuE</cp:lastModifiedBy>
  <cp:revision>27</cp:revision>
  <dcterms:created xsi:type="dcterms:W3CDTF">2010-05-04T20:18:56Z</dcterms:created>
  <dcterms:modified xsi:type="dcterms:W3CDTF">2010-05-24T08:04:05Z</dcterms:modified>
</cp:coreProperties>
</file>